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0" r:id="rId7"/>
    <p:sldId id="269" r:id="rId8"/>
    <p:sldId id="262" r:id="rId9"/>
    <p:sldId id="270" r:id="rId10"/>
    <p:sldId id="264" r:id="rId11"/>
    <p:sldId id="271" r:id="rId12"/>
    <p:sldId id="266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50D48-6B53-B0B2-4FF8-147394931D82}" v="74" dt="2020-04-17T10:10:08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Bird" userId="3b746221-3d00-4f17-9f59-c1eeb667ba68" providerId="ADAL" clId="{8445BE6C-4A3A-49C2-9F6C-E67F2138373C}"/>
    <pc:docChg chg="undo custSel addSld delSld modSld">
      <pc:chgData name="Rebecca Bird" userId="3b746221-3d00-4f17-9f59-c1eeb667ba68" providerId="ADAL" clId="{8445BE6C-4A3A-49C2-9F6C-E67F2138373C}" dt="2020-04-16T15:48:16.860" v="1778" actId="20577"/>
      <pc:docMkLst>
        <pc:docMk/>
      </pc:docMkLst>
      <pc:sldChg chg="modSp">
        <pc:chgData name="Rebecca Bird" userId="3b746221-3d00-4f17-9f59-c1eeb667ba68" providerId="ADAL" clId="{8445BE6C-4A3A-49C2-9F6C-E67F2138373C}" dt="2020-04-16T15:42:18.279" v="1589" actId="20577"/>
        <pc:sldMkLst>
          <pc:docMk/>
          <pc:sldMk cId="4244547846" sldId="256"/>
        </pc:sldMkLst>
        <pc:spChg chg="mod">
          <ac:chgData name="Rebecca Bird" userId="3b746221-3d00-4f17-9f59-c1eeb667ba68" providerId="ADAL" clId="{8445BE6C-4A3A-49C2-9F6C-E67F2138373C}" dt="2020-04-16T15:42:18.279" v="1589" actId="20577"/>
          <ac:spMkLst>
            <pc:docMk/>
            <pc:sldMk cId="4244547846" sldId="256"/>
            <ac:spMk id="7" creationId="{00000000-0000-0000-0000-000000000000}"/>
          </ac:spMkLst>
        </pc:spChg>
      </pc:sldChg>
      <pc:sldChg chg="modSp del">
        <pc:chgData name="Rebecca Bird" userId="3b746221-3d00-4f17-9f59-c1eeb667ba68" providerId="ADAL" clId="{8445BE6C-4A3A-49C2-9F6C-E67F2138373C}" dt="2020-04-16T13:04:26.682" v="710" actId="2696"/>
        <pc:sldMkLst>
          <pc:docMk/>
          <pc:sldMk cId="1519932470" sldId="259"/>
        </pc:sldMkLst>
        <pc:spChg chg="mod">
          <ac:chgData name="Rebecca Bird" userId="3b746221-3d00-4f17-9f59-c1eeb667ba68" providerId="ADAL" clId="{8445BE6C-4A3A-49C2-9F6C-E67F2138373C}" dt="2020-04-16T13:04:06.953" v="701" actId="6549"/>
          <ac:spMkLst>
            <pc:docMk/>
            <pc:sldMk cId="1519932470" sldId="259"/>
            <ac:spMk id="4" creationId="{00000000-0000-0000-0000-000000000000}"/>
          </ac:spMkLst>
        </pc:spChg>
      </pc:sldChg>
      <pc:sldChg chg="modSp">
        <pc:chgData name="Rebecca Bird" userId="3b746221-3d00-4f17-9f59-c1eeb667ba68" providerId="ADAL" clId="{8445BE6C-4A3A-49C2-9F6C-E67F2138373C}" dt="2020-04-16T15:44:14.774" v="1637" actId="20577"/>
        <pc:sldMkLst>
          <pc:docMk/>
          <pc:sldMk cId="1288121444" sldId="260"/>
        </pc:sldMkLst>
        <pc:spChg chg="mod">
          <ac:chgData name="Rebecca Bird" userId="3b746221-3d00-4f17-9f59-c1eeb667ba68" providerId="ADAL" clId="{8445BE6C-4A3A-49C2-9F6C-E67F2138373C}" dt="2020-04-16T12:05:27.151" v="96" actId="20577"/>
          <ac:spMkLst>
            <pc:docMk/>
            <pc:sldMk cId="1288121444" sldId="260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4:14.774" v="1637" actId="20577"/>
          <ac:spMkLst>
            <pc:docMk/>
            <pc:sldMk cId="1288121444" sldId="260"/>
            <ac:spMk id="7" creationId="{00000000-0000-0000-0000-000000000000}"/>
          </ac:spMkLst>
        </pc:spChg>
      </pc:sldChg>
      <pc:sldChg chg="del">
        <pc:chgData name="Rebecca Bird" userId="3b746221-3d00-4f17-9f59-c1eeb667ba68" providerId="ADAL" clId="{8445BE6C-4A3A-49C2-9F6C-E67F2138373C}" dt="2020-04-16T13:08:48.181" v="845" actId="2696"/>
        <pc:sldMkLst>
          <pc:docMk/>
          <pc:sldMk cId="599551804" sldId="261"/>
        </pc:sldMkLst>
      </pc:sldChg>
      <pc:sldChg chg="modSp add del">
        <pc:chgData name="Rebecca Bird" userId="3b746221-3d00-4f17-9f59-c1eeb667ba68" providerId="ADAL" clId="{8445BE6C-4A3A-49C2-9F6C-E67F2138373C}" dt="2020-04-16T15:45:17.745" v="1683" actId="20577"/>
        <pc:sldMkLst>
          <pc:docMk/>
          <pc:sldMk cId="2184576434" sldId="262"/>
        </pc:sldMkLst>
        <pc:spChg chg="mod">
          <ac:chgData name="Rebecca Bird" userId="3b746221-3d00-4f17-9f59-c1eeb667ba68" providerId="ADAL" clId="{8445BE6C-4A3A-49C2-9F6C-E67F2138373C}" dt="2020-04-16T12:15:22.462" v="256" actId="20577"/>
          <ac:spMkLst>
            <pc:docMk/>
            <pc:sldMk cId="2184576434" sldId="262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5:17.745" v="1683" actId="20577"/>
          <ac:spMkLst>
            <pc:docMk/>
            <pc:sldMk cId="2184576434" sldId="262"/>
            <ac:spMk id="7" creationId="{00000000-0000-0000-0000-000000000000}"/>
          </ac:spMkLst>
        </pc:spChg>
      </pc:sldChg>
      <pc:sldChg chg="add del">
        <pc:chgData name="Rebecca Bird" userId="3b746221-3d00-4f17-9f59-c1eeb667ba68" providerId="ADAL" clId="{8445BE6C-4A3A-49C2-9F6C-E67F2138373C}" dt="2020-04-16T13:13:28.691" v="978" actId="2696"/>
        <pc:sldMkLst>
          <pc:docMk/>
          <pc:sldMk cId="3674621243" sldId="263"/>
        </pc:sldMkLst>
      </pc:sldChg>
      <pc:sldChg chg="modSp">
        <pc:chgData name="Rebecca Bird" userId="3b746221-3d00-4f17-9f59-c1eeb667ba68" providerId="ADAL" clId="{8445BE6C-4A3A-49C2-9F6C-E67F2138373C}" dt="2020-04-16T15:46:46.261" v="1719" actId="20577"/>
        <pc:sldMkLst>
          <pc:docMk/>
          <pc:sldMk cId="1302952597" sldId="264"/>
        </pc:sldMkLst>
        <pc:spChg chg="mod">
          <ac:chgData name="Rebecca Bird" userId="3b746221-3d00-4f17-9f59-c1eeb667ba68" providerId="ADAL" clId="{8445BE6C-4A3A-49C2-9F6C-E67F2138373C}" dt="2020-04-16T13:19:07.977" v="1122" actId="20577"/>
          <ac:spMkLst>
            <pc:docMk/>
            <pc:sldMk cId="1302952597" sldId="264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6:46.261" v="1719" actId="20577"/>
          <ac:spMkLst>
            <pc:docMk/>
            <pc:sldMk cId="1302952597" sldId="264"/>
            <ac:spMk id="7" creationId="{00000000-0000-0000-0000-000000000000}"/>
          </ac:spMkLst>
        </pc:spChg>
      </pc:sldChg>
      <pc:sldChg chg="del">
        <pc:chgData name="Rebecca Bird" userId="3b746221-3d00-4f17-9f59-c1eeb667ba68" providerId="ADAL" clId="{8445BE6C-4A3A-49C2-9F6C-E67F2138373C}" dt="2020-04-16T13:18:32.730" v="1109" actId="2696"/>
        <pc:sldMkLst>
          <pc:docMk/>
          <pc:sldMk cId="662117090" sldId="265"/>
        </pc:sldMkLst>
      </pc:sldChg>
      <pc:sldChg chg="modSp">
        <pc:chgData name="Rebecca Bird" userId="3b746221-3d00-4f17-9f59-c1eeb667ba68" providerId="ADAL" clId="{8445BE6C-4A3A-49C2-9F6C-E67F2138373C}" dt="2020-04-16T15:47:57.094" v="1763" actId="6549"/>
        <pc:sldMkLst>
          <pc:docMk/>
          <pc:sldMk cId="2538140979" sldId="266"/>
        </pc:sldMkLst>
        <pc:spChg chg="mod">
          <ac:chgData name="Rebecca Bird" userId="3b746221-3d00-4f17-9f59-c1eeb667ba68" providerId="ADAL" clId="{8445BE6C-4A3A-49C2-9F6C-E67F2138373C}" dt="2020-04-16T12:30:51.223" v="603" actId="20577"/>
          <ac:spMkLst>
            <pc:docMk/>
            <pc:sldMk cId="2538140979" sldId="266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7:57.094" v="1763" actId="6549"/>
          <ac:spMkLst>
            <pc:docMk/>
            <pc:sldMk cId="2538140979" sldId="266"/>
            <ac:spMk id="7" creationId="{00000000-0000-0000-0000-000000000000}"/>
          </ac:spMkLst>
        </pc:spChg>
      </pc:sldChg>
      <pc:sldChg chg="del">
        <pc:chgData name="Rebecca Bird" userId="3b746221-3d00-4f17-9f59-c1eeb667ba68" providerId="ADAL" clId="{8445BE6C-4A3A-49C2-9F6C-E67F2138373C}" dt="2020-04-16T13:23:28.464" v="1243" actId="2696"/>
        <pc:sldMkLst>
          <pc:docMk/>
          <pc:sldMk cId="3076635708" sldId="267"/>
        </pc:sldMkLst>
      </pc:sldChg>
      <pc:sldChg chg="modSp add">
        <pc:chgData name="Rebecca Bird" userId="3b746221-3d00-4f17-9f59-c1eeb667ba68" providerId="ADAL" clId="{8445BE6C-4A3A-49C2-9F6C-E67F2138373C}" dt="2020-04-16T15:43:31.562" v="1626" actId="20577"/>
        <pc:sldMkLst>
          <pc:docMk/>
          <pc:sldMk cId="1088820917" sldId="268"/>
        </pc:sldMkLst>
        <pc:spChg chg="mod">
          <ac:chgData name="Rebecca Bird" userId="3b746221-3d00-4f17-9f59-c1eeb667ba68" providerId="ADAL" clId="{8445BE6C-4A3A-49C2-9F6C-E67F2138373C}" dt="2020-04-16T13:04:22.666" v="709" actId="20577"/>
          <ac:spMkLst>
            <pc:docMk/>
            <pc:sldMk cId="1088820917" sldId="268"/>
            <ac:spMk id="2" creationId="{49A46F4C-5434-413B-84B0-E3F61E479C54}"/>
          </ac:spMkLst>
        </pc:spChg>
        <pc:spChg chg="mod">
          <ac:chgData name="Rebecca Bird" userId="3b746221-3d00-4f17-9f59-c1eeb667ba68" providerId="ADAL" clId="{8445BE6C-4A3A-49C2-9F6C-E67F2138373C}" dt="2020-04-16T13:06:55.292" v="796" actId="20577"/>
          <ac:spMkLst>
            <pc:docMk/>
            <pc:sldMk cId="1088820917" sldId="268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3:31.562" v="1626" actId="20577"/>
          <ac:spMkLst>
            <pc:docMk/>
            <pc:sldMk cId="1088820917" sldId="268"/>
            <ac:spMk id="7" creationId="{00000000-0000-0000-0000-000000000000}"/>
          </ac:spMkLst>
        </pc:spChg>
      </pc:sldChg>
      <pc:sldChg chg="modSp add">
        <pc:chgData name="Rebecca Bird" userId="3b746221-3d00-4f17-9f59-c1eeb667ba68" providerId="ADAL" clId="{8445BE6C-4A3A-49C2-9F6C-E67F2138373C}" dt="2020-04-16T15:44:41.381" v="1668" actId="6549"/>
        <pc:sldMkLst>
          <pc:docMk/>
          <pc:sldMk cId="3590465058" sldId="269"/>
        </pc:sldMkLst>
        <pc:spChg chg="mod">
          <ac:chgData name="Rebecca Bird" userId="3b746221-3d00-4f17-9f59-c1eeb667ba68" providerId="ADAL" clId="{8445BE6C-4A3A-49C2-9F6C-E67F2138373C}" dt="2020-04-16T13:08:43.499" v="844" actId="20577"/>
          <ac:spMkLst>
            <pc:docMk/>
            <pc:sldMk cId="3590465058" sldId="269"/>
            <ac:spMk id="2" creationId="{49A46F4C-5434-413B-84B0-E3F61E479C54}"/>
          </ac:spMkLst>
        </pc:spChg>
        <pc:spChg chg="mod">
          <ac:chgData name="Rebecca Bird" userId="3b746221-3d00-4f17-9f59-c1eeb667ba68" providerId="ADAL" clId="{8445BE6C-4A3A-49C2-9F6C-E67F2138373C}" dt="2020-04-16T13:10:52.487" v="924" actId="20577"/>
          <ac:spMkLst>
            <pc:docMk/>
            <pc:sldMk cId="3590465058" sldId="269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4:41.381" v="1668" actId="6549"/>
          <ac:spMkLst>
            <pc:docMk/>
            <pc:sldMk cId="3590465058" sldId="269"/>
            <ac:spMk id="7" creationId="{00000000-0000-0000-0000-000000000000}"/>
          </ac:spMkLst>
        </pc:spChg>
      </pc:sldChg>
      <pc:sldChg chg="modSp add">
        <pc:chgData name="Rebecca Bird" userId="3b746221-3d00-4f17-9f59-c1eeb667ba68" providerId="ADAL" clId="{8445BE6C-4A3A-49C2-9F6C-E67F2138373C}" dt="2020-04-16T15:45:43.980" v="1702" actId="20577"/>
        <pc:sldMkLst>
          <pc:docMk/>
          <pc:sldMk cId="4079335386" sldId="270"/>
        </pc:sldMkLst>
        <pc:spChg chg="mod">
          <ac:chgData name="Rebecca Bird" userId="3b746221-3d00-4f17-9f59-c1eeb667ba68" providerId="ADAL" clId="{8445BE6C-4A3A-49C2-9F6C-E67F2138373C}" dt="2020-04-16T13:16:28.132" v="1066" actId="20577"/>
          <ac:spMkLst>
            <pc:docMk/>
            <pc:sldMk cId="4079335386" sldId="270"/>
            <ac:spMk id="2" creationId="{49A46F4C-5434-413B-84B0-E3F61E479C54}"/>
          </ac:spMkLst>
        </pc:spChg>
        <pc:spChg chg="mod">
          <ac:chgData name="Rebecca Bird" userId="3b746221-3d00-4f17-9f59-c1eeb667ba68" providerId="ADAL" clId="{8445BE6C-4A3A-49C2-9F6C-E67F2138373C}" dt="2020-04-16T13:16:10.368" v="1057" actId="20577"/>
          <ac:spMkLst>
            <pc:docMk/>
            <pc:sldMk cId="4079335386" sldId="270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5:43.980" v="1702" actId="20577"/>
          <ac:spMkLst>
            <pc:docMk/>
            <pc:sldMk cId="4079335386" sldId="270"/>
            <ac:spMk id="7" creationId="{00000000-0000-0000-0000-000000000000}"/>
          </ac:spMkLst>
        </pc:spChg>
      </pc:sldChg>
      <pc:sldChg chg="modSp add">
        <pc:chgData name="Rebecca Bird" userId="3b746221-3d00-4f17-9f59-c1eeb667ba68" providerId="ADAL" clId="{8445BE6C-4A3A-49C2-9F6C-E67F2138373C}" dt="2020-04-16T15:47:05.542" v="1732" actId="20577"/>
        <pc:sldMkLst>
          <pc:docMk/>
          <pc:sldMk cId="2356557134" sldId="271"/>
        </pc:sldMkLst>
        <pc:spChg chg="mod">
          <ac:chgData name="Rebecca Bird" userId="3b746221-3d00-4f17-9f59-c1eeb667ba68" providerId="ADAL" clId="{8445BE6C-4A3A-49C2-9F6C-E67F2138373C}" dt="2020-04-16T13:18:25.994" v="1108" actId="20577"/>
          <ac:spMkLst>
            <pc:docMk/>
            <pc:sldMk cId="2356557134" sldId="271"/>
            <ac:spMk id="2" creationId="{49A46F4C-5434-413B-84B0-E3F61E479C54}"/>
          </ac:spMkLst>
        </pc:spChg>
        <pc:spChg chg="mod">
          <ac:chgData name="Rebecca Bird" userId="3b746221-3d00-4f17-9f59-c1eeb667ba68" providerId="ADAL" clId="{8445BE6C-4A3A-49C2-9F6C-E67F2138373C}" dt="2020-04-16T13:21:02.334" v="1191" actId="20577"/>
          <ac:spMkLst>
            <pc:docMk/>
            <pc:sldMk cId="2356557134" sldId="271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7:05.542" v="1732" actId="20577"/>
          <ac:spMkLst>
            <pc:docMk/>
            <pc:sldMk cId="2356557134" sldId="271"/>
            <ac:spMk id="7" creationId="{00000000-0000-0000-0000-000000000000}"/>
          </ac:spMkLst>
        </pc:spChg>
      </pc:sldChg>
      <pc:sldChg chg="modSp add">
        <pc:chgData name="Rebecca Bird" userId="3b746221-3d00-4f17-9f59-c1eeb667ba68" providerId="ADAL" clId="{8445BE6C-4A3A-49C2-9F6C-E67F2138373C}" dt="2020-04-16T15:48:16.860" v="1778" actId="20577"/>
        <pc:sldMkLst>
          <pc:docMk/>
          <pc:sldMk cId="2685622058" sldId="272"/>
        </pc:sldMkLst>
        <pc:spChg chg="mod">
          <ac:chgData name="Rebecca Bird" userId="3b746221-3d00-4f17-9f59-c1eeb667ba68" providerId="ADAL" clId="{8445BE6C-4A3A-49C2-9F6C-E67F2138373C}" dt="2020-04-16T13:23:35.992" v="1250" actId="20577"/>
          <ac:spMkLst>
            <pc:docMk/>
            <pc:sldMk cId="2685622058" sldId="272"/>
            <ac:spMk id="2" creationId="{49A46F4C-5434-413B-84B0-E3F61E479C54}"/>
          </ac:spMkLst>
        </pc:spChg>
        <pc:spChg chg="mod">
          <ac:chgData name="Rebecca Bird" userId="3b746221-3d00-4f17-9f59-c1eeb667ba68" providerId="ADAL" clId="{8445BE6C-4A3A-49C2-9F6C-E67F2138373C}" dt="2020-04-16T13:25:47.736" v="1330" actId="20577"/>
          <ac:spMkLst>
            <pc:docMk/>
            <pc:sldMk cId="2685622058" sldId="272"/>
            <ac:spMk id="4" creationId="{00000000-0000-0000-0000-000000000000}"/>
          </ac:spMkLst>
        </pc:spChg>
        <pc:spChg chg="mod">
          <ac:chgData name="Rebecca Bird" userId="3b746221-3d00-4f17-9f59-c1eeb667ba68" providerId="ADAL" clId="{8445BE6C-4A3A-49C2-9F6C-E67F2138373C}" dt="2020-04-16T15:48:16.860" v="1778" actId="20577"/>
          <ac:spMkLst>
            <pc:docMk/>
            <pc:sldMk cId="2685622058" sldId="272"/>
            <ac:spMk id="7" creationId="{00000000-0000-0000-0000-000000000000}"/>
          </ac:spMkLst>
        </pc:spChg>
      </pc:sldChg>
    </pc:docChg>
  </pc:docChgLst>
  <pc:docChgLst>
    <pc:chgData name="Rebecca Bird" userId="S::rbird@march.w-sussex.sch.uk::3b746221-3d00-4f17-9f59-c1eeb667ba68" providerId="AD" clId="Web-{60450D48-6B53-B0B2-4FF8-147394931D82}"/>
    <pc:docChg chg="modSld">
      <pc:chgData name="Rebecca Bird" userId="S::rbird@march.w-sussex.sch.uk::3b746221-3d00-4f17-9f59-c1eeb667ba68" providerId="AD" clId="Web-{60450D48-6B53-B0B2-4FF8-147394931D82}" dt="2020-04-17T10:10:07.708" v="69" actId="20577"/>
      <pc:docMkLst>
        <pc:docMk/>
      </pc:docMkLst>
      <pc:sldChg chg="modSp">
        <pc:chgData name="Rebecca Bird" userId="S::rbird@march.w-sussex.sch.uk::3b746221-3d00-4f17-9f59-c1eeb667ba68" providerId="AD" clId="Web-{60450D48-6B53-B0B2-4FF8-147394931D82}" dt="2020-04-17T10:06:18.036" v="12" actId="20577"/>
        <pc:sldMkLst>
          <pc:docMk/>
          <pc:sldMk cId="1088820917" sldId="268"/>
        </pc:sldMkLst>
        <pc:spChg chg="mod">
          <ac:chgData name="Rebecca Bird" userId="S::rbird@march.w-sussex.sch.uk::3b746221-3d00-4f17-9f59-c1eeb667ba68" providerId="AD" clId="Web-{60450D48-6B53-B0B2-4FF8-147394931D82}" dt="2020-04-17T10:06:18.036" v="12" actId="20577"/>
          <ac:spMkLst>
            <pc:docMk/>
            <pc:sldMk cId="1088820917" sldId="268"/>
            <ac:spMk id="7" creationId="{00000000-0000-0000-0000-000000000000}"/>
          </ac:spMkLst>
        </pc:spChg>
      </pc:sldChg>
      <pc:sldChg chg="modSp">
        <pc:chgData name="Rebecca Bird" userId="S::rbird@march.w-sussex.sch.uk::3b746221-3d00-4f17-9f59-c1eeb667ba68" providerId="AD" clId="Web-{60450D48-6B53-B0B2-4FF8-147394931D82}" dt="2020-04-17T10:06:55.833" v="27" actId="20577"/>
        <pc:sldMkLst>
          <pc:docMk/>
          <pc:sldMk cId="3590465058" sldId="269"/>
        </pc:sldMkLst>
        <pc:spChg chg="mod">
          <ac:chgData name="Rebecca Bird" userId="S::rbird@march.w-sussex.sch.uk::3b746221-3d00-4f17-9f59-c1eeb667ba68" providerId="AD" clId="Web-{60450D48-6B53-B0B2-4FF8-147394931D82}" dt="2020-04-17T10:06:55.833" v="27" actId="20577"/>
          <ac:spMkLst>
            <pc:docMk/>
            <pc:sldMk cId="3590465058" sldId="269"/>
            <ac:spMk id="7" creationId="{00000000-0000-0000-0000-000000000000}"/>
          </ac:spMkLst>
        </pc:spChg>
      </pc:sldChg>
      <pc:sldChg chg="modSp">
        <pc:chgData name="Rebecca Bird" userId="S::rbird@march.w-sussex.sch.uk::3b746221-3d00-4f17-9f59-c1eeb667ba68" providerId="AD" clId="Web-{60450D48-6B53-B0B2-4FF8-147394931D82}" dt="2020-04-17T10:07:36.270" v="42" actId="20577"/>
        <pc:sldMkLst>
          <pc:docMk/>
          <pc:sldMk cId="4079335386" sldId="270"/>
        </pc:sldMkLst>
        <pc:spChg chg="mod">
          <ac:chgData name="Rebecca Bird" userId="S::rbird@march.w-sussex.sch.uk::3b746221-3d00-4f17-9f59-c1eeb667ba68" providerId="AD" clId="Web-{60450D48-6B53-B0B2-4FF8-147394931D82}" dt="2020-04-17T10:07:36.270" v="42" actId="20577"/>
          <ac:spMkLst>
            <pc:docMk/>
            <pc:sldMk cId="4079335386" sldId="270"/>
            <ac:spMk id="7" creationId="{00000000-0000-0000-0000-000000000000}"/>
          </ac:spMkLst>
        </pc:spChg>
      </pc:sldChg>
      <pc:sldChg chg="modSp">
        <pc:chgData name="Rebecca Bird" userId="S::rbird@march.w-sussex.sch.uk::3b746221-3d00-4f17-9f59-c1eeb667ba68" providerId="AD" clId="Web-{60450D48-6B53-B0B2-4FF8-147394931D82}" dt="2020-04-17T10:08:05.786" v="52" actId="20577"/>
        <pc:sldMkLst>
          <pc:docMk/>
          <pc:sldMk cId="2356557134" sldId="271"/>
        </pc:sldMkLst>
        <pc:spChg chg="mod">
          <ac:chgData name="Rebecca Bird" userId="S::rbird@march.w-sussex.sch.uk::3b746221-3d00-4f17-9f59-c1eeb667ba68" providerId="AD" clId="Web-{60450D48-6B53-B0B2-4FF8-147394931D82}" dt="2020-04-17T10:08:05.786" v="52" actId="20577"/>
          <ac:spMkLst>
            <pc:docMk/>
            <pc:sldMk cId="2356557134" sldId="271"/>
            <ac:spMk id="7" creationId="{00000000-0000-0000-0000-000000000000}"/>
          </ac:spMkLst>
        </pc:spChg>
      </pc:sldChg>
      <pc:sldChg chg="modSp">
        <pc:chgData name="Rebecca Bird" userId="S::rbird@march.w-sussex.sch.uk::3b746221-3d00-4f17-9f59-c1eeb667ba68" providerId="AD" clId="Web-{60450D48-6B53-B0B2-4FF8-147394931D82}" dt="2020-04-17T10:10:02.739" v="67" actId="20577"/>
        <pc:sldMkLst>
          <pc:docMk/>
          <pc:sldMk cId="2685622058" sldId="272"/>
        </pc:sldMkLst>
        <pc:spChg chg="mod">
          <ac:chgData name="Rebecca Bird" userId="S::rbird@march.w-sussex.sch.uk::3b746221-3d00-4f17-9f59-c1eeb667ba68" providerId="AD" clId="Web-{60450D48-6B53-B0B2-4FF8-147394931D82}" dt="2020-04-17T10:10:02.739" v="67" actId="20577"/>
          <ac:spMkLst>
            <pc:docMk/>
            <pc:sldMk cId="2685622058" sldId="272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9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7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7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E591-6715-4EFE-AB9D-3C2819371BE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513" y="228123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12,743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77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1000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27.00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+ 0.39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932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% of 700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3/4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of 2200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31,901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2290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89.95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-  7.43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10/18  – 6/18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68 x 32 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8146 ÷ 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17 x ( 40 – 29)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1/5 ÷ 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994 x </a:t>
            </a:r>
            <a:r>
              <a:rPr lang="en-GB" sz="3200" dirty="0" smtClean="0">
                <a:solidFill>
                  <a:srgbClr val="FF0000"/>
                </a:solidFill>
              </a:rPr>
              <a:t>7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45 % of 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8 2/4 x 33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3488 ÷ </a:t>
            </a:r>
            <a:r>
              <a:rPr lang="en-GB" sz="3200" dirty="0" smtClean="0">
                <a:solidFill>
                  <a:srgbClr val="FF0000"/>
                </a:solidFill>
              </a:rPr>
              <a:t>11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82.19 </a:t>
            </a:r>
            <a:r>
              <a:rPr lang="en-GB" sz="3200" dirty="0">
                <a:solidFill>
                  <a:srgbClr val="FF0000"/>
                </a:solidFill>
              </a:rPr>
              <a:t>– 2.87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6/8  - 1/4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3608 x 27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Monday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424454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28123"/>
            <a:ext cx="4983078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4811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65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4,746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12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1000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12,000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2.30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+ 0.11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32.41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774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7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418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100% of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2000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3/4 of 2500 = 1,875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23,243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1,172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22,071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83.45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- 13.61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69.84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8/17  – 3/17 = 5/17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74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39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2,886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9136 ÷ </a:t>
            </a:r>
            <a:r>
              <a:rPr lang="en-GB" sz="3200" dirty="0" smtClean="0">
                <a:solidFill>
                  <a:srgbClr val="FF0000"/>
                </a:solidFill>
              </a:rPr>
              <a:t>3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3045 r1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10 x (77 – </a:t>
            </a:r>
            <a:r>
              <a:rPr lang="en-GB" sz="3200" dirty="0" smtClean="0">
                <a:solidFill>
                  <a:srgbClr val="FF0000"/>
                </a:solidFill>
              </a:rPr>
              <a:t>30</a:t>
            </a:r>
            <a:r>
              <a:rPr lang="en-GB" sz="3200" dirty="0" smtClean="0">
                <a:solidFill>
                  <a:srgbClr val="FF0000"/>
                </a:solidFill>
              </a:rPr>
              <a:t>)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470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3/8 ÷ 4 = 3/32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</a:t>
            </a:r>
            <a:r>
              <a:rPr lang="en-GB" sz="3200" dirty="0" smtClean="0">
                <a:solidFill>
                  <a:srgbClr val="FF0000"/>
                </a:solidFill>
              </a:rPr>
              <a:t>956 </a:t>
            </a:r>
            <a:r>
              <a:rPr lang="en-GB" sz="3200" dirty="0">
                <a:solidFill>
                  <a:srgbClr val="FF0000"/>
                </a:solidFill>
              </a:rPr>
              <a:t>x 8 = </a:t>
            </a:r>
            <a:r>
              <a:rPr lang="en-GB" sz="3200" dirty="0" smtClean="0">
                <a:solidFill>
                  <a:srgbClr val="FF0000"/>
                </a:solidFill>
              </a:rPr>
              <a:t>7,648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18 % of 300 = 54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</a:t>
            </a:r>
            <a:r>
              <a:rPr lang="en-GB" sz="3200" dirty="0" smtClean="0">
                <a:solidFill>
                  <a:srgbClr val="FF0000"/>
                </a:solidFill>
              </a:rPr>
              <a:t>  1/5 </a:t>
            </a:r>
            <a:r>
              <a:rPr lang="en-GB" sz="3200" dirty="0">
                <a:solidFill>
                  <a:srgbClr val="FF0000"/>
                </a:solidFill>
              </a:rPr>
              <a:t>x 14 = </a:t>
            </a:r>
            <a:r>
              <a:rPr lang="en-GB" sz="3200" dirty="0" smtClean="0">
                <a:solidFill>
                  <a:srgbClr val="FF0000"/>
                </a:solidFill>
              </a:rPr>
              <a:t>100    </a:t>
            </a:r>
            <a:r>
              <a:rPr lang="en-GB" sz="3200" dirty="0">
                <a:solidFill>
                  <a:srgbClr val="FF0000"/>
                </a:solidFill>
              </a:rPr>
              <a:t>4/5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4373 ÷ 15 = 291 r 8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97.45 </a:t>
            </a:r>
            <a:r>
              <a:rPr lang="en-GB" sz="3200" dirty="0">
                <a:solidFill>
                  <a:srgbClr val="FF0000"/>
                </a:solidFill>
              </a:rPr>
              <a:t>– 15.11 = </a:t>
            </a:r>
            <a:r>
              <a:rPr lang="en-GB" sz="3200" dirty="0" smtClean="0">
                <a:solidFill>
                  <a:srgbClr val="FF0000"/>
                </a:solidFill>
              </a:rPr>
              <a:t>82.34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5/6  - 5/12 = 5/12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</a:t>
            </a:r>
            <a:r>
              <a:rPr lang="en-GB" sz="3200" dirty="0" smtClean="0">
                <a:solidFill>
                  <a:srgbClr val="FF0000"/>
                </a:solidFill>
              </a:rPr>
              <a:t>2337 </a:t>
            </a:r>
            <a:r>
              <a:rPr lang="en-GB" sz="3200" dirty="0">
                <a:solidFill>
                  <a:srgbClr val="FF0000"/>
                </a:solidFill>
              </a:rPr>
              <a:t>x 38 = </a:t>
            </a:r>
            <a:r>
              <a:rPr lang="en-GB" sz="3200" dirty="0" smtClean="0">
                <a:solidFill>
                  <a:srgbClr val="FF0000"/>
                </a:solidFill>
              </a:rPr>
              <a:t>88,806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Fri 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Answers </a:t>
            </a:r>
          </a:p>
        </p:txBody>
      </p:sp>
    </p:spTree>
    <p:extLst>
      <p:ext uri="{BB962C8B-B14F-4D97-AF65-F5344CB8AC3E}">
        <p14:creationId xmlns:p14="http://schemas.microsoft.com/office/powerpoint/2010/main" val="268562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431" y="228123"/>
            <a:ext cx="4944861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12,743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77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12,666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1000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14,000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27.00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+ 0.39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27.39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932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9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8,388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% of 700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3/4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of 2200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1,650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31,901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2290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29,611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89.95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-  7.43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82.52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10/18  – 6/18 = 4/18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68 x 32 = 2,176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8146 ÷ 8 = 1018 r2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17 x ( 40 – 29) = 187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en-GB" sz="3200" dirty="0">
                <a:solidFill>
                  <a:srgbClr val="FF0000"/>
                </a:solidFill>
              </a:rPr>
              <a:t>1/5 ÷ 7 = 1/35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994 x </a:t>
            </a:r>
            <a:r>
              <a:rPr lang="en-GB" sz="3200" dirty="0" smtClean="0">
                <a:solidFill>
                  <a:srgbClr val="FF0000"/>
                </a:solidFill>
              </a:rPr>
              <a:t>7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6,958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45 % of 600 = 270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8 2/4 x 33 = 280 ½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3488 ÷ </a:t>
            </a:r>
            <a:r>
              <a:rPr lang="en-GB" sz="3200" dirty="0" smtClean="0">
                <a:solidFill>
                  <a:srgbClr val="FF0000"/>
                </a:solidFill>
              </a:rPr>
              <a:t>11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317r1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82.19 </a:t>
            </a:r>
            <a:r>
              <a:rPr lang="en-GB" sz="3200" dirty="0">
                <a:solidFill>
                  <a:srgbClr val="FF0000"/>
                </a:solidFill>
              </a:rPr>
              <a:t>– 2.87 = </a:t>
            </a:r>
            <a:r>
              <a:rPr lang="en-GB" sz="3200" dirty="0" smtClean="0">
                <a:solidFill>
                  <a:srgbClr val="FF0000"/>
                </a:solidFill>
              </a:rPr>
              <a:t>79.32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6/8  - 1/4 = ½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3608 x 27 =  97,416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Monday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Answers </a:t>
            </a:r>
          </a:p>
        </p:txBody>
      </p:sp>
    </p:spTree>
    <p:extLst>
      <p:ext uri="{BB962C8B-B14F-4D97-AF65-F5344CB8AC3E}">
        <p14:creationId xmlns:p14="http://schemas.microsoft.com/office/powerpoint/2010/main" val="108882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513" y="228123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10,448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28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1000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19.90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+ 0.58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690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10% of 400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3/5 of 2000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51,463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1257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97.63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11.26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10/12  – 7/12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53 x 34 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1165 ÷ 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19 x (75 – 25)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3/6 ÷ 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675 x </a:t>
            </a:r>
            <a:r>
              <a:rPr lang="en-GB" sz="3200" dirty="0" smtClean="0">
                <a:solidFill>
                  <a:srgbClr val="FF0000"/>
                </a:solidFill>
              </a:rPr>
              <a:t>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46 % of 800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5 1/4 x 42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5856 ÷ 13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44.25 </a:t>
            </a:r>
            <a:r>
              <a:rPr lang="en-GB" sz="3200" dirty="0">
                <a:solidFill>
                  <a:srgbClr val="FF0000"/>
                </a:solidFill>
              </a:rPr>
              <a:t>– 9.67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3/5  - 3/10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4579 x 36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Tues </a:t>
            </a:r>
            <a:r>
              <a:rPr lang="en-GB" sz="2000" dirty="0" smtClean="0">
                <a:latin typeface="Comic Sans MS" panose="030F0702030302020204" pitchFamily="66" charset="0"/>
              </a:rPr>
              <a:t>Questions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2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655" y="228123"/>
            <a:ext cx="4885424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10,448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28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10,420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x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1000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19.90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+ 0.58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.48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690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8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5520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10% of 400 = 40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3/5 of 2000 = 1,200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51,463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1257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,206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97.63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11.26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86.37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10/12  – 7/12 = 3/12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53 x 34 = 1,802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1165 ÷ 9 = 129r4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19 x (75 – 25) = 950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3/6 ÷ 7 = 3/42 OR 1/14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675 x </a:t>
            </a:r>
            <a:r>
              <a:rPr lang="en-GB" sz="3200" dirty="0" smtClean="0">
                <a:solidFill>
                  <a:srgbClr val="FF0000"/>
                </a:solidFill>
              </a:rPr>
              <a:t>5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3375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46 % of 800 = 368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5 1/4 x 42 = 220 1/5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5856 ÷ 13 = 450 r 6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44.25 </a:t>
            </a:r>
            <a:r>
              <a:rPr lang="en-GB" sz="3200" dirty="0">
                <a:solidFill>
                  <a:srgbClr val="FF0000"/>
                </a:solidFill>
              </a:rPr>
              <a:t>– 9.67 = </a:t>
            </a:r>
            <a:r>
              <a:rPr lang="en-GB" sz="3200" dirty="0" smtClean="0">
                <a:solidFill>
                  <a:srgbClr val="FF0000"/>
                </a:solidFill>
              </a:rPr>
              <a:t>34.58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3/5 – 3/10 = 3/10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4579 x 36 = 164,844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Tues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Answers </a:t>
            </a:r>
          </a:p>
        </p:txBody>
      </p:sp>
    </p:spTree>
    <p:extLst>
      <p:ext uri="{BB962C8B-B14F-4D97-AF65-F5344CB8AC3E}">
        <p14:creationId xmlns:p14="http://schemas.microsoft.com/office/powerpoint/2010/main" val="359046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513" y="228123"/>
            <a:ext cx="4689565" cy="5786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.     8416 – 88 =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2.     21 x 1000 =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3.     30.70 + 0.13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4.     829 x 4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 90% of 700 = </a:t>
            </a:r>
            <a:endParaRPr lang="en-GB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     1/4 of 2700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50,043 – 5788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 43.25 -  4.27 = </a:t>
            </a:r>
            <a:endParaRPr lang="en-GB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     8/14  – 5/14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92 x 43 = 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69307" y="228123"/>
            <a:ext cx="5277394" cy="57861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1.     3812 ÷ 8 =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2.     14 x (71 – 25) </a:t>
            </a:r>
            <a:r>
              <a:rPr lang="en-GB" sz="2800" dirty="0" smtClean="0">
                <a:solidFill>
                  <a:srgbClr val="FF0000"/>
                </a:solidFill>
              </a:rPr>
              <a:t>=</a:t>
            </a:r>
            <a:endParaRPr lang="en-GB" sz="2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3.     5/8 ÷ 5 =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4.     954 x 6 </a:t>
            </a:r>
            <a:r>
              <a:rPr lang="en-GB" sz="2800" dirty="0" smtClean="0">
                <a:solidFill>
                  <a:srgbClr val="FF0000"/>
                </a:solidFill>
              </a:rPr>
              <a:t>=</a:t>
            </a:r>
            <a:endParaRPr lang="en-GB" sz="28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2800" dirty="0">
                <a:solidFill>
                  <a:srgbClr val="FF0000"/>
                </a:solidFill>
              </a:rPr>
              <a:t>    31 % of 600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2800" dirty="0">
                <a:solidFill>
                  <a:srgbClr val="FF0000"/>
                </a:solidFill>
              </a:rPr>
              <a:t>     1  1/5 x 36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2800" dirty="0">
                <a:solidFill>
                  <a:srgbClr val="FF0000"/>
                </a:solidFill>
              </a:rPr>
              <a:t>     4689 ÷ 14 = </a:t>
            </a:r>
            <a:endParaRPr lang="en-GB" sz="28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rgbClr val="FF0000"/>
                </a:solidFill>
              </a:rPr>
              <a:t>     67.80 – 4.26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rgbClr val="FF0000"/>
                </a:solidFill>
              </a:rPr>
              <a:t>     2/5  + 7/15 =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rgbClr val="FF0000"/>
                </a:solidFill>
              </a:rPr>
              <a:t>    1885 x 25 = 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Weds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218457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533" y="228123"/>
            <a:ext cx="4876546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8416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88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8,388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21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1000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21,000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.70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+ 0.13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.70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829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4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3316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90% of 700 = 630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1/4 of 2700 = 675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50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,043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5788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44,255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43.25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-  4.27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38.98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8/14  – 5/14 = 3/14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92 x 43 = 3,956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3812 ÷ 8 = 476r4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14 x (71 – 25) = 644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5/8 ÷ 5 = 1/8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954 x </a:t>
            </a:r>
            <a:r>
              <a:rPr lang="en-GB" sz="3200" dirty="0" smtClean="0">
                <a:solidFill>
                  <a:srgbClr val="FF0000"/>
                </a:solidFill>
              </a:rPr>
              <a:t>6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5,724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31 % of 600 = 186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1  </a:t>
            </a:r>
            <a:r>
              <a:rPr lang="en-GB" sz="3200" dirty="0">
                <a:solidFill>
                  <a:srgbClr val="FF0000"/>
                </a:solidFill>
              </a:rPr>
              <a:t>1/5 x 36 = </a:t>
            </a:r>
            <a:r>
              <a:rPr lang="en-GB" sz="3200" dirty="0" smtClean="0">
                <a:solidFill>
                  <a:srgbClr val="FF0000"/>
                </a:solidFill>
              </a:rPr>
              <a:t>43  </a:t>
            </a:r>
            <a:r>
              <a:rPr lang="en-GB" sz="3200" dirty="0">
                <a:solidFill>
                  <a:srgbClr val="FF0000"/>
                </a:solidFill>
              </a:rPr>
              <a:t>1/5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4689 ÷ 14 = 334 r13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67.80 </a:t>
            </a:r>
            <a:r>
              <a:rPr lang="en-GB" sz="3200" dirty="0">
                <a:solidFill>
                  <a:srgbClr val="FF0000"/>
                </a:solidFill>
              </a:rPr>
              <a:t>– 4.26 = </a:t>
            </a:r>
            <a:r>
              <a:rPr lang="en-GB" sz="3200" dirty="0" smtClean="0">
                <a:solidFill>
                  <a:srgbClr val="FF0000"/>
                </a:solidFill>
              </a:rPr>
              <a:t>63.54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2/5  + 7/15 = 13/15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1885 x </a:t>
            </a:r>
            <a:r>
              <a:rPr lang="en-GB" sz="3200" dirty="0" smtClean="0">
                <a:solidFill>
                  <a:srgbClr val="FF0000"/>
                </a:solidFill>
              </a:rPr>
              <a:t>25 = 47,125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Weds 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Answers </a:t>
            </a:r>
          </a:p>
        </p:txBody>
      </p:sp>
    </p:spTree>
    <p:extLst>
      <p:ext uri="{BB962C8B-B14F-4D97-AF65-F5344CB8AC3E}">
        <p14:creationId xmlns:p14="http://schemas.microsoft.com/office/powerpoint/2010/main" val="407933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513" y="228123"/>
            <a:ext cx="4689565" cy="5786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.   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9552 – 58 = 9,494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2.     25 x 1000 = 25,000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3.     13.50 + 0.83 = 14.33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4.     568 x 10 = 5680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20% of 600 = 120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 3/4 of 2000 = 1,500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 32,374 – 5327 = 27,047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 24.47 -  10.15 = 14.32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 6/11  – 4/11 = 2/11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   99 x 49 = 4851 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57861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sz="2800" dirty="0">
                <a:solidFill>
                  <a:srgbClr val="FF0000"/>
                </a:solidFill>
              </a:rPr>
              <a:t>.     5889 ÷ 7 = 841r2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2.     18 x ( 40 – 29) = 198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3.     3/5 ÷ 4 = 3/20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4.     745 x 6 = 4470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2800" dirty="0">
                <a:solidFill>
                  <a:srgbClr val="FF0000"/>
                </a:solidFill>
              </a:rPr>
              <a:t>    24 % of 600 = 144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2800" dirty="0">
                <a:solidFill>
                  <a:srgbClr val="FF0000"/>
                </a:solidFill>
              </a:rPr>
              <a:t>     4   1/4 x 10 = 42    1/2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2800" dirty="0">
                <a:solidFill>
                  <a:srgbClr val="FF0000"/>
                </a:solidFill>
              </a:rPr>
              <a:t>     5535 ÷ 10 = 553.5</a:t>
            </a:r>
            <a:endParaRPr lang="en-GB" sz="28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rgbClr val="FF0000"/>
                </a:solidFill>
              </a:rPr>
              <a:t>     25.80 – 7.98 = 17.82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rgbClr val="FF0000"/>
                </a:solidFill>
              </a:rPr>
              <a:t>     1/2  + 1/8 = 5/8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2800" dirty="0">
                <a:solidFill>
                  <a:srgbClr val="FF0000"/>
                </a:solidFill>
              </a:rPr>
              <a:t>    1026 x 39 = 40,014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Thurs 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130295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411" y="228123"/>
            <a:ext cx="4867668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9552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58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9,494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25 x 1000 = 25,000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13.50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+ 0.83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14.33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568 x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5680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20% of 600 = 120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3/4 of 2000 = 1,500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32,374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– 5327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27,047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24.47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-  10.15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14.32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6/11  – 4/11 = 2/11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99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x 49 =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4851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</a:t>
            </a:r>
            <a:r>
              <a:rPr lang="en-GB" sz="3200" dirty="0" smtClean="0">
                <a:solidFill>
                  <a:srgbClr val="FF0000"/>
                </a:solidFill>
              </a:rPr>
              <a:t>5889 </a:t>
            </a:r>
            <a:r>
              <a:rPr lang="en-GB" sz="3200" dirty="0">
                <a:solidFill>
                  <a:srgbClr val="FF0000"/>
                </a:solidFill>
              </a:rPr>
              <a:t>÷ 7 = </a:t>
            </a:r>
            <a:r>
              <a:rPr lang="en-GB" sz="3200" dirty="0" smtClean="0">
                <a:solidFill>
                  <a:srgbClr val="FF0000"/>
                </a:solidFill>
              </a:rPr>
              <a:t>841r2 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18 x ( 40 – 29) = 198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3/5 ÷ 4 = 3/20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745 x </a:t>
            </a:r>
            <a:r>
              <a:rPr lang="en-GB" sz="3200" dirty="0" smtClean="0">
                <a:solidFill>
                  <a:srgbClr val="FF0000"/>
                </a:solidFill>
              </a:rPr>
              <a:t>6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 smtClean="0">
                <a:solidFill>
                  <a:srgbClr val="FF0000"/>
                </a:solidFill>
              </a:rPr>
              <a:t>4470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24 % of 600 = 144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4   </a:t>
            </a:r>
            <a:r>
              <a:rPr lang="en-GB" sz="3200" dirty="0">
                <a:solidFill>
                  <a:srgbClr val="FF0000"/>
                </a:solidFill>
              </a:rPr>
              <a:t>1/4 x 10 = </a:t>
            </a:r>
            <a:r>
              <a:rPr lang="en-GB" sz="3200" dirty="0" smtClean="0">
                <a:solidFill>
                  <a:srgbClr val="FF0000"/>
                </a:solidFill>
              </a:rPr>
              <a:t>42    1/2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5535 ÷ </a:t>
            </a:r>
            <a:r>
              <a:rPr lang="en-GB" sz="3200" dirty="0" smtClean="0">
                <a:solidFill>
                  <a:srgbClr val="FF0000"/>
                </a:solidFill>
              </a:rPr>
              <a:t>10 = 553.5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</a:t>
            </a:r>
            <a:r>
              <a:rPr lang="en-GB" sz="3200" dirty="0" smtClean="0">
                <a:solidFill>
                  <a:srgbClr val="FF0000"/>
                </a:solidFill>
              </a:rPr>
              <a:t>25.80 </a:t>
            </a:r>
            <a:r>
              <a:rPr lang="en-GB" sz="3200" dirty="0">
                <a:solidFill>
                  <a:srgbClr val="FF0000"/>
                </a:solidFill>
              </a:rPr>
              <a:t>– 7.98 = </a:t>
            </a:r>
            <a:r>
              <a:rPr lang="en-GB" sz="3200" dirty="0" smtClean="0">
                <a:solidFill>
                  <a:srgbClr val="FF0000"/>
                </a:solidFill>
              </a:rPr>
              <a:t>17.82 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1/2  + 1/8 = 5/8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</a:t>
            </a:r>
            <a:r>
              <a:rPr lang="en-GB" sz="3200" dirty="0" smtClean="0">
                <a:solidFill>
                  <a:srgbClr val="FF0000"/>
                </a:solidFill>
              </a:rPr>
              <a:t>1026 </a:t>
            </a:r>
            <a:r>
              <a:rPr lang="en-GB" sz="3200" dirty="0">
                <a:solidFill>
                  <a:srgbClr val="FF0000"/>
                </a:solidFill>
              </a:rPr>
              <a:t>x 39 = </a:t>
            </a:r>
            <a:r>
              <a:rPr lang="en-GB" sz="3200" dirty="0" smtClean="0">
                <a:solidFill>
                  <a:srgbClr val="FF0000"/>
                </a:solidFill>
              </a:rPr>
              <a:t>40,014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Thurs 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Answers </a:t>
            </a:r>
          </a:p>
        </p:txBody>
      </p:sp>
    </p:spTree>
    <p:extLst>
      <p:ext uri="{BB962C8B-B14F-4D97-AF65-F5344CB8AC3E}">
        <p14:creationId xmlns:p14="http://schemas.microsoft.com/office/powerpoint/2010/main" val="235655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513" y="228123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4711 – 65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11 x 1000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22.30 + 0.11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773 x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100% of 1000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3/4 of 2500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33,243 – 1,172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73.45 - 13.61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8/17  – 3/17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73 x 39 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1093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9136 ÷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10 x (77 – 29)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3/8 ÷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955 x 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18 % of 300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1/5 x 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4373 ÷ 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96.45 – 15.11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5/6  - 5/12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1337 x 38 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A46F4C-5434-413B-84B0-E3F61E479C54}"/>
              </a:ext>
            </a:extLst>
          </p:cNvPr>
          <p:cNvSpPr txBox="1"/>
          <p:nvPr/>
        </p:nvSpPr>
        <p:spPr>
          <a:xfrm>
            <a:off x="5131293" y="363984"/>
            <a:ext cx="148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Fri 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253814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1A4E6E687704485ED444B1689DDD8" ma:contentTypeVersion="13" ma:contentTypeDescription="Create a new document." ma:contentTypeScope="" ma:versionID="c0e9b9719c9b34661e326cb46da7cff7">
  <xsd:schema xmlns:xsd="http://www.w3.org/2001/XMLSchema" xmlns:xs="http://www.w3.org/2001/XMLSchema" xmlns:p="http://schemas.microsoft.com/office/2006/metadata/properties" xmlns:ns3="9e5c84cd-ed6c-4541-b72c-da8ebf8e4d9f" xmlns:ns4="ffc46f23-2dd0-4e58-ad10-79a1e30097dc" targetNamespace="http://schemas.microsoft.com/office/2006/metadata/properties" ma:root="true" ma:fieldsID="84fc64d585100510475dbf37f3fad293" ns3:_="" ns4:_="">
    <xsd:import namespace="9e5c84cd-ed6c-4541-b72c-da8ebf8e4d9f"/>
    <xsd:import namespace="ffc46f23-2dd0-4e58-ad10-79a1e30097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c84cd-ed6c-4541-b72c-da8ebf8e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46f23-2dd0-4e58-ad10-79a1e30097d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A8AB8A-0488-4E25-8C7B-F0A50C862934}">
  <ds:schemaRefs>
    <ds:schemaRef ds:uri="http://schemas.openxmlformats.org/package/2006/metadata/core-properties"/>
    <ds:schemaRef ds:uri="9e5c84cd-ed6c-4541-b72c-da8ebf8e4d9f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fc46f23-2dd0-4e58-ad10-79a1e30097d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7996E3-BC40-4F94-B018-17EC0EC699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3E6336-A130-47CC-B879-C38DB4C3D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c84cd-ed6c-4541-b72c-da8ebf8e4d9f"/>
    <ds:schemaRef ds:uri="ffc46f23-2dd0-4e58-ad10-79a1e3009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1077</Words>
  <Application>Microsoft Office PowerPoint</Application>
  <PresentationFormat>Widescreen</PresentationFormat>
  <Paragraphs>227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 Primary School</dc:creator>
  <cp:lastModifiedBy>Jayne Swindells</cp:lastModifiedBy>
  <cp:revision>46</cp:revision>
  <dcterms:created xsi:type="dcterms:W3CDTF">2020-01-21T08:09:54Z</dcterms:created>
  <dcterms:modified xsi:type="dcterms:W3CDTF">2020-06-05T13:42:50Z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0x010100B3B1A4E6E687704485ED444B1689DDD8</vt:lpwstr>
  </property>
</Properties>
</file>