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ABB9-2230-4C82-B723-C3BAD08D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4979B-D67E-4786-A4DE-873660B3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830D4-21A0-477D-ABC4-94EA328F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99C2-861D-4017-8D17-52C59D0B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53DB7-B009-48B5-A9CA-564F0DD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7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BE4D-8646-4832-87E5-EB8CC3AA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E4155-BA45-4FB7-9D00-70A1280C3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7ABF-3EE1-4596-B310-803807C0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C87EF-67E9-411F-AEEE-7E6E4E7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6C848-6362-4A37-ABF3-45955B9D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7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7DDF0-9F3A-45E7-8A46-98E964C1F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60636-7DDF-4305-9C55-FC3BAC69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1EBEA-B708-401E-9C1F-78E973A3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5528-40AD-4342-A1A0-6A61562D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F6B0-D249-47F4-8410-11AAAAD6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AE5A-43B3-46C6-AE87-BAF3BE06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34CFA-FC0A-48AF-AD79-5440E6CD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C4A93-C4C0-4F78-B873-2C4221EE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DE6B4-D68A-4048-B648-6C5C7AF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4FC8-339D-4F37-8826-1B541A5D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7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56D6-519E-417B-A070-1CE6F860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BA6F-95E4-4378-BA1F-C7A8B30C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BFAE-C9CD-4679-B261-7F071E96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7921-D9D5-4331-BC3E-9D3D1502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18948-C93F-45E6-B16D-54C5B00F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8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DA0-04D3-4E4D-ABEB-372F95D7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F7CD-650B-4CDC-9ACF-F719B9525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A17B6-33C0-491E-ADB6-BD2B580E0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C285E-9120-46D0-B6F5-E16C29F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41537-CB2A-4946-8001-94C97616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5DB92-4E49-4C82-BF9F-33461DA3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7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2A24-2124-4B61-9DF5-753995F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4188-63B7-492A-BDE3-1C185EC4A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BBC0C-0F68-4711-990E-9A9B90B9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A0994-1EE2-40B4-8799-DFE63B0E1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E6CC2-3A45-46B6-A87D-D161F0156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35994-EE6B-4782-A633-A786C853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19D53-040C-471C-AEF7-62BA1A9A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C5353-0FF0-418B-960D-12F3CFBA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BB91-F64D-4D49-BC2E-FA5FF28A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5F250-2306-4087-B23B-1EB48F5A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58902-C7A6-4505-8D33-DA04B5E2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8E838-2A17-43AD-AF7D-6DE64196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5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80CDA-18CC-4FD7-B436-5BB0CF8D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241CA-31E4-42E0-9C22-73679A60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E270-9611-4920-BEAF-9BB14B4D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53F4-86AB-412B-BB17-CC282A2A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6D6B-409F-44B4-93C4-4605BADE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52DDF-D5B4-477D-936F-4456A693C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E7D51-2C24-4317-9B4F-A5C467B5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EF036-DBE9-41B2-9179-458DC196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AC4CC-87D2-419A-9E73-0C423DC9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5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8C73-C627-4EF8-A3E0-30C18B32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93A1E-2DAB-4351-8611-D3F348408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F2741-A8BF-43EE-9582-FB4CCE07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A3DF6-7E75-490B-9E09-83A49D19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8AEFC-160A-4F87-8213-A8ED94E0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A9874-2A4A-49C7-908F-ED622D63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AF12D-59D5-485B-8C25-EF8E3546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AC475-08F9-4031-8D51-87EB42E9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8E3C-46EA-47D0-8D0F-FCDE5786E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4F4D-FF95-44B6-BB9B-4763B6F5EC7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327B5-4DA5-455F-A9A3-A87549CB8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31AD0-F403-4FEF-98BD-EC64EFD2A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D8BF-1911-456C-B85C-0C5E0D3C8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5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300D03-6EC9-4535-BB3F-BFFF26451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8" t="5696" r="825" b="4596"/>
          <a:stretch/>
        </p:blipFill>
        <p:spPr>
          <a:xfrm>
            <a:off x="440924" y="284084"/>
            <a:ext cx="11310151" cy="61522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2CB9E3A-C038-4BF1-A1ED-0BF92597E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62" y="284084"/>
            <a:ext cx="11674136" cy="65739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85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9FF86F-CFBD-49EC-AE3D-1233D26A6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1" t="16344" r="3133" b="7534"/>
          <a:stretch/>
        </p:blipFill>
        <p:spPr>
          <a:xfrm>
            <a:off x="1145219" y="497149"/>
            <a:ext cx="9756559" cy="60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6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BDA5F4-BA3A-4F9D-894E-50EC28CC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8" t="18006" r="1411" b="11115"/>
          <a:stretch/>
        </p:blipFill>
        <p:spPr>
          <a:xfrm>
            <a:off x="754603" y="550415"/>
            <a:ext cx="10244830" cy="56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AEDDDA-D71B-4383-A952-DCF1FF38D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2" t="6751" r="939"/>
          <a:stretch/>
        </p:blipFill>
        <p:spPr>
          <a:xfrm>
            <a:off x="831542" y="458195"/>
            <a:ext cx="10528915" cy="59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1A4E6E687704485ED444B1689DDD8" ma:contentTypeVersion="13" ma:contentTypeDescription="Create a new document." ma:contentTypeScope="" ma:versionID="c0e9b9719c9b34661e326cb46da7cff7">
  <xsd:schema xmlns:xsd="http://www.w3.org/2001/XMLSchema" xmlns:xs="http://www.w3.org/2001/XMLSchema" xmlns:p="http://schemas.microsoft.com/office/2006/metadata/properties" xmlns:ns3="9e5c84cd-ed6c-4541-b72c-da8ebf8e4d9f" xmlns:ns4="ffc46f23-2dd0-4e58-ad10-79a1e30097dc" targetNamespace="http://schemas.microsoft.com/office/2006/metadata/properties" ma:root="true" ma:fieldsID="84fc64d585100510475dbf37f3fad293" ns3:_="" ns4:_="">
    <xsd:import namespace="9e5c84cd-ed6c-4541-b72c-da8ebf8e4d9f"/>
    <xsd:import namespace="ffc46f23-2dd0-4e58-ad10-79a1e30097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c84cd-ed6c-4541-b72c-da8ebf8e4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46f23-2dd0-4e58-ad10-79a1e3009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46B9B7-D39F-4146-9599-46A1858D0186}">
  <ds:schemaRefs>
    <ds:schemaRef ds:uri="http://purl.org/dc/elements/1.1/"/>
    <ds:schemaRef ds:uri="http://schemas.microsoft.com/office/2006/metadata/properties"/>
    <ds:schemaRef ds:uri="9e5c84cd-ed6c-4541-b72c-da8ebf8e4d9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fc46f23-2dd0-4e58-ad10-79a1e30097d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606C70-D452-436E-8CC6-32AFB4B361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A568B-71D9-49EF-A4D6-D1CAD0995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c84cd-ed6c-4541-b72c-da8ebf8e4d9f"/>
    <ds:schemaRef ds:uri="ffc46f23-2dd0-4e58-ad10-79a1e3009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Bird</dc:creator>
  <cp:lastModifiedBy>Jayne Swindells</cp:lastModifiedBy>
  <cp:revision>2</cp:revision>
  <dcterms:created xsi:type="dcterms:W3CDTF">2020-06-18T19:32:10Z</dcterms:created>
  <dcterms:modified xsi:type="dcterms:W3CDTF">2020-06-19T11:49:23Z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0x010100B3B1A4E6E687704485ED444B1689DDD8</vt:lpwstr>
  </property>
</Properties>
</file>