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1" r:id="rId6"/>
    <p:sldId id="262" r:id="rId7"/>
    <p:sldId id="260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525F-BB38-4272-BA28-44BCE5C0A2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830F-D1F5-4FB8-816E-407003F46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8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525F-BB38-4272-BA28-44BCE5C0A2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830F-D1F5-4FB8-816E-407003F46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34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525F-BB38-4272-BA28-44BCE5C0A2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830F-D1F5-4FB8-816E-407003F46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0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525F-BB38-4272-BA28-44BCE5C0A2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830F-D1F5-4FB8-816E-407003F46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4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525F-BB38-4272-BA28-44BCE5C0A2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830F-D1F5-4FB8-816E-407003F46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7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525F-BB38-4272-BA28-44BCE5C0A2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830F-D1F5-4FB8-816E-407003F46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71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525F-BB38-4272-BA28-44BCE5C0A2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830F-D1F5-4FB8-816E-407003F46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525F-BB38-4272-BA28-44BCE5C0A2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830F-D1F5-4FB8-816E-407003F46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525F-BB38-4272-BA28-44BCE5C0A2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830F-D1F5-4FB8-816E-407003F46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525F-BB38-4272-BA28-44BCE5C0A2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830F-D1F5-4FB8-816E-407003F46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9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525F-BB38-4272-BA28-44BCE5C0A2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830F-D1F5-4FB8-816E-407003F46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4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525F-BB38-4272-BA28-44BCE5C0A2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830F-D1F5-4FB8-816E-407003F46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2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16363" y="1446749"/>
            <a:ext cx="1115927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CHANGES IN CHICHESTER </a:t>
            </a:r>
          </a:p>
          <a:p>
            <a:pPr algn="ctr"/>
            <a:r>
              <a:rPr lang="en-US" sz="8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OVER 100 YEARS</a:t>
            </a:r>
            <a:endParaRPr 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571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59" y="2022301"/>
            <a:ext cx="5135684" cy="3103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910" y="1627239"/>
            <a:ext cx="5200923" cy="389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0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language can we use?</a:t>
            </a:r>
            <a:endParaRPr lang="en-GB" sz="6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Before</a:t>
            </a:r>
          </a:p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Then</a:t>
            </a:r>
          </a:p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Around 100 years ago</a:t>
            </a:r>
          </a:p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Differences</a:t>
            </a:r>
          </a:p>
          <a:p>
            <a:endParaRPr lang="en-GB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8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Write about the similarities and differences in Chichester</a:t>
            </a:r>
          </a:p>
          <a:p>
            <a:r>
              <a:rPr lang="en-GB" dirty="0" smtClean="0"/>
              <a:t>What are the biggest differences you notice?</a:t>
            </a:r>
          </a:p>
          <a:p>
            <a:r>
              <a:rPr lang="en-GB" dirty="0" smtClean="0"/>
              <a:t>Can you work out which streets these are in Chichester?</a:t>
            </a:r>
          </a:p>
          <a:p>
            <a:r>
              <a:rPr lang="en-GB" dirty="0" smtClean="0"/>
              <a:t>What do you notice about the transport? </a:t>
            </a:r>
          </a:p>
          <a:p>
            <a:r>
              <a:rPr lang="en-GB" dirty="0" smtClean="0"/>
              <a:t>What do you notice about the buildings?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There is a sheet attached that you might want to use.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170429" y="230188"/>
            <a:ext cx="26975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4"/>
                </a:solidFill>
                <a:effectLst/>
              </a:rPr>
              <a:t>TASK</a:t>
            </a:r>
            <a:endParaRPr lang="en-US" sz="9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860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Who can think of any changes in Chichester?</a:t>
            </a:r>
            <a:endParaRPr lang="en-GB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09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2484" y="2095138"/>
            <a:ext cx="100433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What do you think </a:t>
            </a:r>
          </a:p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Chichester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was like 100 years ago?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79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Image result for old photos of chichester "/>
          <p:cNvSpPr>
            <a:spLocks noChangeAspect="1" noChangeArrowheads="1"/>
          </p:cNvSpPr>
          <p:nvPr/>
        </p:nvSpPr>
        <p:spPr bwMode="auto">
          <a:xfrm>
            <a:off x="321078" y="1030288"/>
            <a:ext cx="27336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16" y="637739"/>
            <a:ext cx="4742879" cy="5928597"/>
          </a:xfrm>
          <a:prstGeom prst="rect">
            <a:avLst/>
          </a:prstGeom>
        </p:spPr>
      </p:pic>
      <p:sp>
        <p:nvSpPr>
          <p:cNvPr id="8" name="AutoShape 4" descr="Image result for photos of chichester in 1970"/>
          <p:cNvSpPr>
            <a:spLocks noChangeAspect="1" noChangeArrowheads="1"/>
          </p:cNvSpPr>
          <p:nvPr/>
        </p:nvSpPr>
        <p:spPr bwMode="auto">
          <a:xfrm>
            <a:off x="63500" y="-890588"/>
            <a:ext cx="26384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55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5" y="617713"/>
            <a:ext cx="9017390" cy="568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9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5" y="630692"/>
            <a:ext cx="5373174" cy="3797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179" y="630693"/>
            <a:ext cx="6284274" cy="379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24" y="365125"/>
            <a:ext cx="8841699" cy="582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2" y="622408"/>
            <a:ext cx="7666893" cy="57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38200" y="566241"/>
            <a:ext cx="10332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How can we describe the changes?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3" y="2504049"/>
            <a:ext cx="5461717" cy="3445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17" y="2504049"/>
            <a:ext cx="5246790" cy="345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1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102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Who can think of any changes in Chichester?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language can we use?</vt:lpstr>
      <vt:lpstr>PowerPoint Presentation</vt:lpstr>
    </vt:vector>
  </TitlesOfParts>
  <Company>March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eburnett</dc:creator>
  <cp:lastModifiedBy>Eli Burnett</cp:lastModifiedBy>
  <cp:revision>7</cp:revision>
  <dcterms:created xsi:type="dcterms:W3CDTF">2018-06-21T09:56:58Z</dcterms:created>
  <dcterms:modified xsi:type="dcterms:W3CDTF">2020-05-05T14:53:42Z</dcterms:modified>
</cp:coreProperties>
</file>