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6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6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6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75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43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5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63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30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8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5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08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F9455-D18A-40AB-98B3-DA8745DA507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C8D2-CB86-49A0-A421-FB458E6FE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88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62514" y="0"/>
            <a:ext cx="617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Similarities and Differences in Chichester over the last 100 years</a:t>
            </a:r>
            <a:endParaRPr lang="en-GB" u="sng" dirty="0"/>
          </a:p>
        </p:txBody>
      </p:sp>
      <p:sp>
        <p:nvSpPr>
          <p:cNvPr id="5" name="Rectangle 4"/>
          <p:cNvSpPr/>
          <p:nvPr/>
        </p:nvSpPr>
        <p:spPr>
          <a:xfrm>
            <a:off x="159657" y="566057"/>
            <a:ext cx="4064000" cy="6023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has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9869" y="566057"/>
            <a:ext cx="433644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has changed?</a:t>
            </a:r>
          </a:p>
          <a:p>
            <a:endParaRPr lang="en-GB" dirty="0"/>
          </a:p>
          <a:p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 smtClean="0"/>
              <a:t>___________________________________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___________________________________</a:t>
            </a:r>
          </a:p>
          <a:p>
            <a:endParaRPr lang="en-GB" dirty="0" smtClean="0"/>
          </a:p>
          <a:p>
            <a:r>
              <a:rPr lang="en-GB" dirty="0" smtClean="0"/>
              <a:t>2. _________________________________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r>
              <a:rPr lang="en-GB" dirty="0" smtClean="0"/>
              <a:t>___________________________________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___________________________________</a:t>
            </a:r>
          </a:p>
          <a:p>
            <a:endParaRPr lang="en-GB" dirty="0" smtClean="0"/>
          </a:p>
          <a:p>
            <a:r>
              <a:rPr lang="en-GB" dirty="0" smtClean="0"/>
              <a:t>3. _________________________________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r>
              <a:rPr lang="en-GB" dirty="0" smtClean="0"/>
              <a:t>___________________________________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___________________________________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446313" y="566057"/>
            <a:ext cx="433644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has stayed the same?</a:t>
            </a:r>
          </a:p>
          <a:p>
            <a:endParaRPr lang="en-GB" dirty="0"/>
          </a:p>
          <a:p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________________________________</a:t>
            </a:r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 smtClean="0"/>
              <a:t>___________________________________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___________________________________</a:t>
            </a:r>
          </a:p>
          <a:p>
            <a:endParaRPr lang="en-GB" dirty="0" smtClean="0"/>
          </a:p>
          <a:p>
            <a:r>
              <a:rPr lang="en-GB" dirty="0" smtClean="0"/>
              <a:t>2. _________________________________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r>
              <a:rPr lang="en-GB" dirty="0" smtClean="0"/>
              <a:t>___________________________________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___________________________________</a:t>
            </a:r>
          </a:p>
          <a:p>
            <a:endParaRPr lang="en-GB" dirty="0" smtClean="0"/>
          </a:p>
          <a:p>
            <a:r>
              <a:rPr lang="en-GB" dirty="0" smtClean="0"/>
              <a:t>3. _________________________________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r>
              <a:rPr lang="en-GB" dirty="0" smtClean="0"/>
              <a:t>___________________________________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___________________________________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446313" y="566057"/>
            <a:ext cx="4131630" cy="6023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782757" y="566057"/>
            <a:ext cx="335380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Which streets do you recognise?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 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782757" y="566057"/>
            <a:ext cx="3281668" cy="6023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5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Burnett</dc:creator>
  <cp:lastModifiedBy>Eli Burnett</cp:lastModifiedBy>
  <cp:revision>1</cp:revision>
  <dcterms:created xsi:type="dcterms:W3CDTF">2020-05-05T14:01:38Z</dcterms:created>
  <dcterms:modified xsi:type="dcterms:W3CDTF">2020-05-05T14:02:00Z</dcterms:modified>
</cp:coreProperties>
</file>